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sorders-related-to-large-intestin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sorders-related-to-large-intestin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sorders-related-to-large-intestin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sorders-related-to-large-intestin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sorders-related-to-large-intestin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sorders-related-to-large-intestin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sorders-related-to-large-intestin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sorders-related-to-large-intestin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sorders-related-to-large-intestin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sorders-related-to-large-intestin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isorders-related-to-large-intestin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sorders-related-to-large-intestin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sorders-related-to-large-intestin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sorders-related-to-large-intestin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sorders-related-to-large-intestin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isorders-related-to-large-intestin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isorders-related-to-large-intestin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isorders-related-to-large-intestin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isorders-related-to-large-intestin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sorders-related-to-large-intestin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sorders-related-to-large-intestin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sorders-related-to-large-intestin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isorders-related-to-large-intestin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sorders-related-to-large-intestin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sorders-related-to-large-intestin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sorders-related-to-large-intestin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sorders-related-to-large-intestin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sorders-related-to-large-intestin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sorders-related-to-large-intestin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sorders-related-to-large-intestin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sorders-related-to-large-intestin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sorders-related-to-large-intestin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sorders-related-to-large-intestin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sorders-related-to-large-intestin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sorders-related-to-large-intestin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sorders-related-to-large-intestin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isorders-related-to-large-intestin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isorders-related-to-large-intestin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isorders-related-to-large-intestin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isorders-related-to-large-intestin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isorders-related-to-large-intestin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isorders-related-to-large-intestin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isorders-related-to-large-intestin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isorders-related-to-large-intestin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sorders-related-to-large-intestin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isorders-related-to-large-intestin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isorders-related-to-large-intestin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isorders-related-to-large-intestin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isorders-related-to-large-intestin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isorders-related-to-large-intestin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isorders-related-to-large-intestin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Disorders-related-to-large-intestin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Disorders-related-to-large-intestin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Disorders-related-to-large-intestin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Disorders-related-to-large-intestin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sorders-related-to-large-intestin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Disorders-related-to-large-intestin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Disorders-related-to-large-intestin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Disorders-related-to-large-intestin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sorders-related-to-large-intestin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sorders-related-to-large-intestin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sorders-related-to-large-intestin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2025-02-24T20:02:48Z</dcterms:modified>
  <cp:category/>
</cp:coreProperties>
</file>